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slideMasters/slideMaster34.xml" ContentType="application/vnd.openxmlformats-officedocument.presentationml.slideMaster+xml"/>
  <Override PartName="/ppt/slides/slide34.xml" ContentType="application/vnd.openxmlformats-officedocument.presentationml.slide+xml"/>
  <Override PartName="/ppt/slideMasters/slideMaster35.xml" ContentType="application/vnd.openxmlformats-officedocument.presentationml.slideMaster+xml"/>
  <Override PartName="/ppt/slides/slide35.xml" ContentType="application/vnd.openxmlformats-officedocument.presentationml.slide+xml"/>
  <Override PartName="/ppt/slideMasters/slideMaster36.xml" ContentType="application/vnd.openxmlformats-officedocument.presentationml.slideMaster+xml"/>
  <Override PartName="/ppt/slides/slide36.xml" ContentType="application/vnd.openxmlformats-officedocument.presentationml.slide+xml"/>
  <Override PartName="/ppt/slideMasters/slideMaster37.xml" ContentType="application/vnd.openxmlformats-officedocument.presentationml.slideMaster+xml"/>
  <Override PartName="/ppt/slides/slide37.xml" ContentType="application/vnd.openxmlformats-officedocument.presentationml.slide+xml"/>
  <Override PartName="/ppt/slideMasters/slideMaster38.xml" ContentType="application/vnd.openxmlformats-officedocument.presentationml.slideMaster+xml"/>
  <Override PartName="/ppt/slides/slide38.xml" ContentType="application/vnd.openxmlformats-officedocument.presentationml.slide+xml"/>
  <Override PartName="/ppt/slideMasters/slideMaster39.xml" ContentType="application/vnd.openxmlformats-officedocument.presentationml.slideMaster+xml"/>
  <Override PartName="/ppt/slides/slide39.xml" ContentType="application/vnd.openxmlformats-officedocument.presentationml.slide+xml"/>
  <Override PartName="/ppt/slideMasters/slideMaster40.xml" ContentType="application/vnd.openxmlformats-officedocument.presentationml.slideMaster+xml"/>
  <Override PartName="/ppt/slides/slide40.xml" ContentType="application/vnd.openxmlformats-officedocument.presentationml.slide+xml"/>
  <Override PartName="/ppt/slideMasters/slideMaster41.xml" ContentType="application/vnd.openxmlformats-officedocument.presentationml.slideMaster+xml"/>
  <Override PartName="/ppt/slides/slide41.xml" ContentType="application/vnd.openxmlformats-officedocument.presentationml.slide+xml"/>
  <Override PartName="/ppt/slideMasters/slideMaster42.xml" ContentType="application/vnd.openxmlformats-officedocument.presentationml.slideMaster+xml"/>
  <Override PartName="/ppt/slides/slide42.xml" ContentType="application/vnd.openxmlformats-officedocument.presentationml.slide+xml"/>
  <Override PartName="/ppt/slideMasters/slideMaster43.xml" ContentType="application/vnd.openxmlformats-officedocument.presentationml.slideMaster+xml"/>
  <Override PartName="/ppt/slides/slide4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</p:sldIdLst>
  <p:notesMasterIdLst>
    <p:notesMasterId r:id="rId45"/>
  </p:notesMasterIdLst>
  <p:sldSz cx="9334500" cy="5248275"/>
  <p:notesSz cx="5248275" cy="93345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notesMaster" Target="notesMasters/notesMaster1.xml"/><Relationship Id="rId46" Type="http://schemas.openxmlformats.org/officeDocument/2006/relationships/presProps" Target="presProps.xml"/><Relationship Id="rId47" Type="http://schemas.openxmlformats.org/officeDocument/2006/relationships/viewProps" Target="viewProps.xml"/><Relationship Id="rId48" Type="http://schemas.openxmlformats.org/officeDocument/2006/relationships/theme" Target="theme/theme1.xml"/><Relationship Id="rId49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29-image-1.png>
</file>

<file path=ppt/media/Slide-3-image-1.png>
</file>

<file path=ppt/media/Slide-30-image-1.png>
</file>

<file path=ppt/media/Slide-31-image-1.png>
</file>

<file path=ppt/media/Slide-32-image-1.png>
</file>

<file path=ppt/media/Slide-33-image-1.png>
</file>

<file path=ppt/media/Slide-34-image-1.png>
</file>

<file path=ppt/media/Slide-35-image-1.png>
</file>

<file path=ppt/media/Slide-36-image-1.png>
</file>

<file path=ppt/media/Slide-37-image-1.png>
</file>

<file path=ppt/media/Slide-38-image-1.png>
</file>

<file path=ppt/media/Slide-39-image-1.png>
</file>

<file path=ppt/media/Slide-4-image-1.png>
</file>

<file path=ppt/media/Slide-40-image-1.png>
</file>

<file path=ppt/media/Slide-41-image-1.png>
</file>

<file path=ppt/media/Slide-42-image-1.png>
</file>

<file path=ppt/media/Slide-43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.xml"/>
		</Relationships>
</file>

<file path=ppt/notesSlides/_rels/notesSlide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.xml"/>
		</Relationships>
</file>

<file path=ppt/notesSlides/_rels/notesSlide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.xml"/>
		</Relationships>
</file>

<file path=ppt/notesSlides/_rels/notesSlide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.xml"/>
		</Relationships>
</file>

<file path=ppt/notesSlides/_rels/notesSlide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.xml"/>
		</Relationships>
</file>

<file path=ppt/notesSlides/_rels/notesSlide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.xml"/>
		</Relationships>
</file>

<file path=ppt/notesSlides/_rels/notesSlide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1.xml"/>
		</Relationships>
</file>

<file path=ppt/notesSlides/_rels/notesSlide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2.xml"/>
		</Relationships>
</file>

<file path=ppt/notesSlides/_rels/notesSlide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3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Notes can also sync with clicks
[click] This will be highlighted after the first click
[click] Highlighted with `count = ref(0)`
[click:3] Last click (skip two clicks)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Notes can also sync with clicks
[click] This will be highlighted after the first click
[click] Highlighted with `count = ref(0)`
[click:3] Last click (skip two clicks)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Notes can also sync with clicks
[click] This will be highlighted after the first click
[click] Highlighted with `count = ref(0)`
[click:3] Last click (skip two clicks)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is another comment.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Presenter note with **bold**, *italic*, and ~~striked~~ text.
Also, HTML elements are valid:
&lt;div class="flex w-full"&gt;
  &lt;span style="flex-grow: 1;"&gt;Left content&lt;/span&gt;
  &lt;span&gt;Right content&lt;/span&gt;
&lt;/div&gt;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Notes can also sync with clicks
[click] This will be highlighted after the first click
[click] Highlighted with `count = ref(0)`
[click:3] Last click (skip two clicks)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Notes can also sync with clicks
[click] This will be highlighted after the first click
[click] Highlighted with `count = ref(0)`
[click:3] Last click (skip two clicks)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Notes can also sync with clicks
[click] This will be highlighted after the first click
[click] Highlighted with `count = ref(0)`
[click:3] Last click (skip two clicks)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43</Slides>
  <Notes>43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  <vt:lpstr>Slide 43</vt:lpstr>
    </vt:vector>
  </TitlesOfParts>
  <Company>Created using Slidev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Name</dc:title>
  <dc:subject># Project Info
</dc:subject>
  <dc:creator/>
  <cp:lastModifiedBy/>
  <cp:revision>1</cp:revision>
  <dcterms:created xsi:type="dcterms:W3CDTF">2024-11-22T19:37:13Z</dcterms:created>
  <dcterms:modified xsi:type="dcterms:W3CDTF">2024-11-22T19:37:13Z</dcterms:modified>
</cp:coreProperties>
</file>